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288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85852" y="8118145"/>
            <a:ext cx="1372663" cy="20544"/>
            <a:chOff x="16085852" y="8118145"/>
            <a:chExt cx="1372663" cy="205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6085852" y="8118145"/>
              <a:ext cx="1372663" cy="205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53828" y="8795905"/>
            <a:ext cx="1336257" cy="20544"/>
            <a:chOff x="15453828" y="8795905"/>
            <a:chExt cx="1336257" cy="205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53828" y="8795905"/>
              <a:ext cx="1336257" cy="205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44988" y="8156292"/>
            <a:ext cx="1798967" cy="20544"/>
            <a:chOff x="15244988" y="8156292"/>
            <a:chExt cx="1798967" cy="205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15244988" y="8156292"/>
              <a:ext cx="1798967" cy="2054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5936" y="1598488"/>
            <a:ext cx="6245025" cy="40771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39365" y="1216643"/>
            <a:ext cx="3650095" cy="5770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2877" y="1226249"/>
            <a:ext cx="9668924" cy="25285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7126" y="6673357"/>
            <a:ext cx="6818924" cy="27529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1867" y="1403212"/>
            <a:ext cx="6118981" cy="2253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8111" y="1009307"/>
            <a:ext cx="2497743" cy="1066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09724" y="1769281"/>
            <a:ext cx="6171429" cy="6171429"/>
            <a:chOff x="9509724" y="1769281"/>
            <a:chExt cx="6171429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9724" y="1769281"/>
              <a:ext cx="6171429" cy="617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42763" y="7284681"/>
            <a:ext cx="3832981" cy="18095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9851" y="3877862"/>
            <a:ext cx="7920667" cy="32381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5029" y="3738546"/>
            <a:ext cx="16530685" cy="3893663"/>
            <a:chOff x="1755029" y="3738546"/>
            <a:chExt cx="16530685" cy="38936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5029" y="3738546"/>
              <a:ext cx="16530685" cy="38936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1867" y="1403212"/>
            <a:ext cx="7359533" cy="22538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8111" y="1009307"/>
            <a:ext cx="2497743" cy="10666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16849" y="4217714"/>
            <a:ext cx="4047467" cy="22538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37626" y="4103429"/>
            <a:ext cx="1779657" cy="23649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39387" y="367545"/>
            <a:ext cx="19047619" cy="9488095"/>
            <a:chOff x="-439387" y="367545"/>
            <a:chExt cx="19047619" cy="9488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39387" y="367545"/>
              <a:ext cx="19047619" cy="948809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1410" y="1414958"/>
            <a:ext cx="3152238" cy="33504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0952" y="341282"/>
            <a:ext cx="19047619" cy="9476190"/>
            <a:chOff x="-380952" y="341282"/>
            <a:chExt cx="19047619" cy="94761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80952" y="341282"/>
              <a:ext cx="19047619" cy="947619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1410" y="1414958"/>
            <a:ext cx="3152238" cy="335047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0952" y="410714"/>
            <a:ext cx="19047619" cy="9464286"/>
            <a:chOff x="-380952" y="410714"/>
            <a:chExt cx="19047619" cy="946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80952" y="410714"/>
              <a:ext cx="19047619" cy="946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1410" y="1414958"/>
            <a:ext cx="3862448" cy="33504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4055" y="398810"/>
            <a:ext cx="19047619" cy="9488095"/>
            <a:chOff x="-334055" y="398810"/>
            <a:chExt cx="19047619" cy="948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4055" y="398810"/>
              <a:ext cx="19047619" cy="948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1410" y="1414958"/>
            <a:ext cx="2442133" cy="335047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0952" y="369048"/>
            <a:ext cx="19047619" cy="9547619"/>
            <a:chOff x="-380952" y="369048"/>
            <a:chExt cx="19047619" cy="95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80952" y="369048"/>
              <a:ext cx="19047619" cy="95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1410" y="1414958"/>
            <a:ext cx="3862448" cy="33504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9413" y="4245462"/>
            <a:ext cx="3220060" cy="3220060"/>
            <a:chOff x="909413" y="4245462"/>
            <a:chExt cx="3220060" cy="32200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909413" y="4245462"/>
              <a:ext cx="3220060" cy="32200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91203" y="4601005"/>
            <a:ext cx="2508973" cy="2508973"/>
            <a:chOff x="10691203" y="4601005"/>
            <a:chExt cx="2508973" cy="25089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91203" y="4601005"/>
              <a:ext cx="2508973" cy="25089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96978" y="4848971"/>
            <a:ext cx="1197994" cy="1364383"/>
            <a:chOff x="3696978" y="4848971"/>
            <a:chExt cx="1197994" cy="13643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96978" y="4848971"/>
              <a:ext cx="1197994" cy="13643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69163" y="6103458"/>
            <a:ext cx="2841048" cy="2132354"/>
            <a:chOff x="1869163" y="6103458"/>
            <a:chExt cx="2841048" cy="213235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9163" y="6103458"/>
              <a:ext cx="2841048" cy="21323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96978" y="5504433"/>
            <a:ext cx="2731378" cy="2731378"/>
            <a:chOff x="3696978" y="5504433"/>
            <a:chExt cx="2731378" cy="273137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6978" y="5504433"/>
              <a:ext cx="2731378" cy="27313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33884" y="5184813"/>
            <a:ext cx="1904762" cy="2057082"/>
            <a:chOff x="11233884" y="5184813"/>
            <a:chExt cx="1904762" cy="20570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33884" y="5184813"/>
              <a:ext cx="1904762" cy="205708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2077" y="1326958"/>
            <a:ext cx="6177990" cy="22538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4857642" y="2985235"/>
            <a:ext cx="14632276" cy="171431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19133" y="2983228"/>
            <a:ext cx="12035695" cy="16297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155962" y="5655433"/>
            <a:ext cx="2857143" cy="2857143"/>
            <a:chOff x="11155962" y="5655433"/>
            <a:chExt cx="2857143" cy="285714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55962" y="5655433"/>
              <a:ext cx="2857143" cy="2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8675" y="4305714"/>
            <a:ext cx="7525495" cy="335047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7241" y="4217714"/>
            <a:ext cx="8455619" cy="22538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7628" y="1125277"/>
            <a:ext cx="4094133" cy="2253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2642" y="2916530"/>
            <a:ext cx="11106000" cy="24656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8333" y="4925488"/>
            <a:ext cx="10178190" cy="32158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46811" y="4103429"/>
            <a:ext cx="3087876" cy="23649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288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338347" y="8457073"/>
            <a:ext cx="882479" cy="15385"/>
            <a:chOff x="16338347" y="8457073"/>
            <a:chExt cx="882479" cy="153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6338347" y="8457073"/>
              <a:ext cx="882479" cy="153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08138" y="8887281"/>
            <a:ext cx="882479" cy="15385"/>
            <a:chOff x="15908138" y="8887281"/>
            <a:chExt cx="882479" cy="153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08138" y="8887281"/>
              <a:ext cx="882479" cy="153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99613" y="8483901"/>
            <a:ext cx="1153187" cy="15385"/>
            <a:chOff x="15799613" y="8483901"/>
            <a:chExt cx="1153187" cy="153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15799613" y="8483901"/>
              <a:ext cx="1153187" cy="1538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2724" y="1135960"/>
            <a:ext cx="6869590" cy="336266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00840" y="2057143"/>
            <a:ext cx="6171429" cy="6171429"/>
            <a:chOff x="4500840" y="2057143"/>
            <a:chExt cx="6171429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0840" y="2057143"/>
              <a:ext cx="6171429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03425" y="3921032"/>
            <a:ext cx="3482372" cy="27854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04335" y="3547966"/>
            <a:ext cx="13347057" cy="22538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4248" y="912966"/>
            <a:ext cx="2497743" cy="10666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91152" y="5522569"/>
            <a:ext cx="7621495" cy="24656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39746" y="3263156"/>
            <a:ext cx="13547238" cy="41142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33288" y="5557834"/>
            <a:ext cx="7514376" cy="3858734"/>
            <a:chOff x="5533288" y="5557834"/>
            <a:chExt cx="7514376" cy="38587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3288" y="5557834"/>
              <a:ext cx="7514376" cy="38587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33288" y="3745967"/>
            <a:ext cx="3912400" cy="2717591"/>
            <a:chOff x="5533288" y="3745967"/>
            <a:chExt cx="3912400" cy="27175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3288" y="3745967"/>
              <a:ext cx="3912400" cy="27175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99867" y="3757731"/>
            <a:ext cx="496842" cy="452692"/>
            <a:chOff x="6899867" y="3757731"/>
            <a:chExt cx="496842" cy="4526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9867" y="3757731"/>
              <a:ext cx="496842" cy="4526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49772" y="4146440"/>
            <a:ext cx="9187152" cy="20571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4248" y="912966"/>
            <a:ext cx="2497743" cy="10666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32792" y="3838439"/>
            <a:ext cx="3966066" cy="3391616"/>
            <a:chOff x="3632792" y="3838439"/>
            <a:chExt cx="3966066" cy="33916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32792" y="3838439"/>
              <a:ext cx="3966066" cy="33916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41176" y="1668441"/>
            <a:ext cx="6171429" cy="6171429"/>
            <a:chOff x="8941176" y="1668441"/>
            <a:chExt cx="6171429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41176" y="1668441"/>
              <a:ext cx="6171429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1867" y="1403212"/>
            <a:ext cx="6118981" cy="22538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8111" y="1009307"/>
            <a:ext cx="2497743" cy="10666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28444" y="7270022"/>
            <a:ext cx="1959076" cy="18000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74215" y="7183841"/>
            <a:ext cx="3832981" cy="180955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68368" y="2510888"/>
            <a:ext cx="3462400" cy="18666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0959" y="3821632"/>
            <a:ext cx="3966066" cy="3391616"/>
            <a:chOff x="1930959" y="3821632"/>
            <a:chExt cx="3966066" cy="33916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0959" y="3821632"/>
              <a:ext cx="3966066" cy="33916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1867" y="1403212"/>
            <a:ext cx="6118981" cy="22538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8111" y="1009307"/>
            <a:ext cx="2497743" cy="10666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26610" y="7253215"/>
            <a:ext cx="1959076" cy="180002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61745" y="3942261"/>
            <a:ext cx="7630086" cy="24762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56103" y="6239569"/>
            <a:ext cx="9038533" cy="17143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1730" y="3923231"/>
            <a:ext cx="14337115" cy="3684505"/>
            <a:chOff x="1741730" y="3923231"/>
            <a:chExt cx="14337115" cy="36845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1730" y="3923231"/>
              <a:ext cx="14337115" cy="36845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1867" y="1403212"/>
            <a:ext cx="4019467" cy="22538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8111" y="1009307"/>
            <a:ext cx="2497743" cy="106666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26776" y="5695747"/>
            <a:ext cx="7257429" cy="13774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14286"/>
            <a:ext cx="16666667" cy="14286"/>
            <a:chOff x="809524" y="714286"/>
            <a:chExt cx="16666667" cy="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14286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524" y="9554943"/>
            <a:ext cx="16666667" cy="14286"/>
            <a:chOff x="809524" y="9554943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524" y="9554943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36975" y="3183097"/>
            <a:ext cx="6171429" cy="5001381"/>
            <a:chOff x="10436975" y="3183097"/>
            <a:chExt cx="6171429" cy="50013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36975" y="3183097"/>
              <a:ext cx="6171429" cy="5001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4986" y="1190476"/>
            <a:ext cx="8971989" cy="7896482"/>
            <a:chOff x="1464986" y="1190476"/>
            <a:chExt cx="8971989" cy="78964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4986" y="1190476"/>
              <a:ext cx="8971989" cy="78964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2024-05-19T15:26:35Z</dcterms:created>
  <dcterms:modified xsi:type="dcterms:W3CDTF">2024-05-19T15:26:35Z</dcterms:modified>
</cp:coreProperties>
</file>